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43175"/>
            <a:ext cx="9144000" cy="1481138"/>
          </a:xfrm>
        </p:spPr>
        <p:txBody>
          <a:bodyPr anchor="b">
            <a:normAutofit/>
          </a:bodyPr>
          <a:lstStyle>
            <a:lvl1pPr algn="ctr">
              <a:defRPr sz="540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7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08B3-0C84-4733-8FDA-3E5A29F84292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65D8B-922C-4698-9F3E-F052FF20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08B3-0C84-4733-8FDA-3E5A29F84292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65D8B-922C-4698-9F3E-F052FF20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2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90550"/>
            <a:ext cx="10515600" cy="1100138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85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08B3-0C84-4733-8FDA-3E5A29F84292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65D8B-922C-4698-9F3E-F052FF20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953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08B3-0C84-4733-8FDA-3E5A29F84292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65D8B-922C-4698-9F3E-F052FF20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2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08B3-0C84-4733-8FDA-3E5A29F84292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65D8B-922C-4698-9F3E-F052FF20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81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08B3-0C84-4733-8FDA-3E5A29F84292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65D8B-922C-4698-9F3E-F052FF20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77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08B3-0C84-4733-8FDA-3E5A29F84292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65D8B-922C-4698-9F3E-F052FF20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2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08B3-0C84-4733-8FDA-3E5A29F84292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65D8B-922C-4698-9F3E-F052FF20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528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08B3-0C84-4733-8FDA-3E5A29F84292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65D8B-922C-4698-9F3E-F052FF20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92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D08B3-0C84-4733-8FDA-3E5A29F84292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65D8B-922C-4698-9F3E-F052FF208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47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423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844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88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783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71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91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Eads</dc:creator>
  <cp:lastModifiedBy>Jennifer Eads</cp:lastModifiedBy>
  <cp:revision>1</cp:revision>
  <dcterms:created xsi:type="dcterms:W3CDTF">2022-11-22T18:07:07Z</dcterms:created>
  <dcterms:modified xsi:type="dcterms:W3CDTF">2022-11-22T18:07:30Z</dcterms:modified>
</cp:coreProperties>
</file>