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CED1-98B9-4447-AEC9-3DC284BFA4A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EE94-A601-437C-8F79-3DD479305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8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CED1-98B9-4447-AEC9-3DC284BFA4A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EE94-A601-437C-8F79-3DD479305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9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CED1-98B9-4447-AEC9-3DC284BFA4A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EE94-A601-437C-8F79-3DD479305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59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546" y="2512464"/>
            <a:ext cx="6858000" cy="1546788"/>
          </a:xfrm>
        </p:spPr>
        <p:txBody>
          <a:bodyPr anchor="b"/>
          <a:lstStyle>
            <a:lvl1pPr algn="ctr">
              <a:defRPr sz="45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5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64022"/>
            <a:ext cx="7886700" cy="11266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9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CED1-98B9-4447-AEC9-3DC284BFA4A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EE94-A601-437C-8F79-3DD479305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4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CED1-98B9-4447-AEC9-3DC284BFA4A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EE94-A601-437C-8F79-3DD479305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1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CED1-98B9-4447-AEC9-3DC284BFA4A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EE94-A601-437C-8F79-3DD479305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3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CED1-98B9-4447-AEC9-3DC284BFA4A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EE94-A601-437C-8F79-3DD479305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6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CED1-98B9-4447-AEC9-3DC284BFA4A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EE94-A601-437C-8F79-3DD479305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2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CED1-98B9-4447-AEC9-3DC284BFA4A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EE94-A601-437C-8F79-3DD479305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CED1-98B9-4447-AEC9-3DC284BFA4A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4EE94-A601-437C-8F79-3DD479305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5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8CED1-98B9-4447-AEC9-3DC284BFA4A3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4EE94-A601-437C-8F79-3DD479305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3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546" y="2580468"/>
            <a:ext cx="6858000" cy="147878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27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14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02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00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59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Eads</dc:creator>
  <cp:lastModifiedBy>Jennifer Eads</cp:lastModifiedBy>
  <cp:revision>1</cp:revision>
  <dcterms:created xsi:type="dcterms:W3CDTF">2022-11-22T18:01:06Z</dcterms:created>
  <dcterms:modified xsi:type="dcterms:W3CDTF">2022-11-22T18:03:09Z</dcterms:modified>
</cp:coreProperties>
</file>